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6" r:id="rId3"/>
    <p:sldId id="256" r:id="rId4"/>
    <p:sldId id="258" r:id="rId5"/>
    <p:sldId id="259" r:id="rId6"/>
    <p:sldId id="260" r:id="rId7"/>
    <p:sldId id="261" r:id="rId8"/>
    <p:sldId id="268" r:id="rId9"/>
    <p:sldId id="263" r:id="rId10"/>
    <p:sldId id="264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A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BBC82-DE69-4DEB-A54B-6FE665B7F442}" v="3" dt="2024-10-20T06:42:46.5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002" autoAdjust="0"/>
    <p:restoredTop sz="94660"/>
  </p:normalViewPr>
  <p:slideViewPr>
    <p:cSldViewPr snapToGrid="0">
      <p:cViewPr varScale="1">
        <p:scale>
          <a:sx n="59" d="100"/>
          <a:sy n="59" d="100"/>
        </p:scale>
        <p:origin x="10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rushali Sonawane" userId="6edd823ea26b3b61" providerId="LiveId" clId="{8EABBC82-DE69-4DEB-A54B-6FE665B7F442}"/>
    <pc:docChg chg="undo custSel delSld modSld">
      <pc:chgData name="Vrushali Sonawane" userId="6edd823ea26b3b61" providerId="LiveId" clId="{8EABBC82-DE69-4DEB-A54B-6FE665B7F442}" dt="2024-10-20T06:46:33.294" v="41" actId="47"/>
      <pc:docMkLst>
        <pc:docMk/>
      </pc:docMkLst>
      <pc:sldChg chg="del">
        <pc:chgData name="Vrushali Sonawane" userId="6edd823ea26b3b61" providerId="LiveId" clId="{8EABBC82-DE69-4DEB-A54B-6FE665B7F442}" dt="2024-10-20T06:46:33.294" v="41" actId="47"/>
        <pc:sldMkLst>
          <pc:docMk/>
          <pc:sldMk cId="2746084777" sldId="262"/>
        </pc:sldMkLst>
      </pc:sldChg>
      <pc:sldChg chg="addSp delSp modSp mod">
        <pc:chgData name="Vrushali Sonawane" userId="6edd823ea26b3b61" providerId="LiveId" clId="{8EABBC82-DE69-4DEB-A54B-6FE665B7F442}" dt="2024-10-20T06:44:09.053" v="40" actId="208"/>
        <pc:sldMkLst>
          <pc:docMk/>
          <pc:sldMk cId="0" sldId="268"/>
        </pc:sldMkLst>
        <pc:spChg chg="mod">
          <ac:chgData name="Vrushali Sonawane" userId="6edd823ea26b3b61" providerId="LiveId" clId="{8EABBC82-DE69-4DEB-A54B-6FE665B7F442}" dt="2024-10-20T06:43:39.901" v="37" actId="1076"/>
          <ac:spMkLst>
            <pc:docMk/>
            <pc:sldMk cId="0" sldId="268"/>
            <ac:spMk id="4" creationId="{00000000-0000-0000-0000-000000000000}"/>
          </ac:spMkLst>
        </pc:spChg>
        <pc:spChg chg="del">
          <ac:chgData name="Vrushali Sonawane" userId="6edd823ea26b3b61" providerId="LiveId" clId="{8EABBC82-DE69-4DEB-A54B-6FE665B7F442}" dt="2024-10-20T06:42:30.423" v="28" actId="478"/>
          <ac:spMkLst>
            <pc:docMk/>
            <pc:sldMk cId="0" sldId="268"/>
            <ac:spMk id="11" creationId="{3C229E91-C4EB-D720-A99B-FEF7800F9F8F}"/>
          </ac:spMkLst>
        </pc:spChg>
        <pc:spChg chg="add mod">
          <ac:chgData name="Vrushali Sonawane" userId="6edd823ea26b3b61" providerId="LiveId" clId="{8EABBC82-DE69-4DEB-A54B-6FE665B7F442}" dt="2024-10-20T06:44:09.053" v="40" actId="208"/>
          <ac:spMkLst>
            <pc:docMk/>
            <pc:sldMk cId="0" sldId="268"/>
            <ac:spMk id="18" creationId="{77294E6C-BCCF-A572-5B95-6004278E9E73}"/>
          </ac:spMkLst>
        </pc:spChg>
        <pc:picChg chg="mod">
          <ac:chgData name="Vrushali Sonawane" userId="6edd823ea26b3b61" providerId="LiveId" clId="{8EABBC82-DE69-4DEB-A54B-6FE665B7F442}" dt="2024-10-20T06:42:33.066" v="29" actId="1076"/>
          <ac:picMkLst>
            <pc:docMk/>
            <pc:sldMk cId="0" sldId="268"/>
            <ac:picMk id="3" creationId="{00000000-0000-0000-0000-000000000000}"/>
          </ac:picMkLst>
        </pc:picChg>
        <pc:picChg chg="mod modCrop">
          <ac:chgData name="Vrushali Sonawane" userId="6edd823ea26b3b61" providerId="LiveId" clId="{8EABBC82-DE69-4DEB-A54B-6FE665B7F442}" dt="2024-10-20T06:40:57.093" v="14" actId="1076"/>
          <ac:picMkLst>
            <pc:docMk/>
            <pc:sldMk cId="0" sldId="268"/>
            <ac:picMk id="10" creationId="{1CF0E63F-C5E1-EA44-1524-7CBCC2105742}"/>
          </ac:picMkLst>
        </pc:picChg>
        <pc:picChg chg="add mod modCrop">
          <ac:chgData name="Vrushali Sonawane" userId="6edd823ea26b3b61" providerId="LiveId" clId="{8EABBC82-DE69-4DEB-A54B-6FE665B7F442}" dt="2024-10-20T06:42:25.112" v="27" actId="1076"/>
          <ac:picMkLst>
            <pc:docMk/>
            <pc:sldMk cId="0" sldId="268"/>
            <ac:picMk id="13" creationId="{B1E1EDB5-6BA3-5F28-BD69-C4C5B120528E}"/>
          </ac:picMkLst>
        </pc:picChg>
        <pc:picChg chg="add mod modCrop">
          <ac:chgData name="Vrushali Sonawane" userId="6edd823ea26b3b61" providerId="LiveId" clId="{8EABBC82-DE69-4DEB-A54B-6FE665B7F442}" dt="2024-10-20T06:42:21.535" v="26" actId="1076"/>
          <ac:picMkLst>
            <pc:docMk/>
            <pc:sldMk cId="0" sldId="268"/>
            <ac:picMk id="15" creationId="{651258AB-FF68-C3EA-ED63-693A9DA7A4D8}"/>
          </ac:picMkLst>
        </pc:picChg>
        <pc:picChg chg="add mod modCrop">
          <ac:chgData name="Vrushali Sonawane" userId="6edd823ea26b3b61" providerId="LiveId" clId="{8EABBC82-DE69-4DEB-A54B-6FE665B7F442}" dt="2024-10-20T06:43:22.766" v="36" actId="1076"/>
          <ac:picMkLst>
            <pc:docMk/>
            <pc:sldMk cId="0" sldId="268"/>
            <ac:picMk id="17" creationId="{F91F6AE9-C79F-C945-692E-95ED36A1AEC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9294BD-4116-4588-9E02-B4C101671CE7}" type="doc">
      <dgm:prSet loTypeId="urn:microsoft.com/office/officeart/2005/8/layout/hList6" loCatId="list" qsTypeId="urn:microsoft.com/office/officeart/2005/8/quickstyle/simple5" qsCatId="simple" csTypeId="urn:microsoft.com/office/officeart/2005/8/colors/accent1_2" csCatId="accent1"/>
      <dgm:spPr/>
      <dgm:t>
        <a:bodyPr/>
        <a:lstStyle/>
        <a:p>
          <a:endParaRPr lang="en-IN"/>
        </a:p>
      </dgm:t>
    </dgm:pt>
    <dgm:pt modelId="{DE24394D-48C6-42E2-BC6F-9BC9DDC5FFF3}">
      <dgm:prSet/>
      <dgm:spPr/>
      <dgm:t>
        <a:bodyPr/>
        <a:lstStyle/>
        <a:p>
          <a:r>
            <a:rPr lang="en-US"/>
            <a:t>Advanced AI and Machine Learning</a:t>
          </a:r>
          <a:endParaRPr lang="en-IN"/>
        </a:p>
      </dgm:t>
    </dgm:pt>
    <dgm:pt modelId="{510F8B20-712F-40F4-93C2-E49C4803EFCB}" type="parTrans" cxnId="{D6EBD067-6B3C-426A-B21C-28B7964F075A}">
      <dgm:prSet/>
      <dgm:spPr/>
      <dgm:t>
        <a:bodyPr/>
        <a:lstStyle/>
        <a:p>
          <a:endParaRPr lang="en-IN"/>
        </a:p>
      </dgm:t>
    </dgm:pt>
    <dgm:pt modelId="{BC96E551-8E3A-4A83-A069-51DB390618CB}" type="sibTrans" cxnId="{D6EBD067-6B3C-426A-B21C-28B7964F075A}">
      <dgm:prSet/>
      <dgm:spPr/>
      <dgm:t>
        <a:bodyPr/>
        <a:lstStyle/>
        <a:p>
          <a:endParaRPr lang="en-IN"/>
        </a:p>
      </dgm:t>
    </dgm:pt>
    <dgm:pt modelId="{74406588-FAA6-4D9B-9071-12C9A9A73D76}">
      <dgm:prSet/>
      <dgm:spPr/>
      <dgm:t>
        <a:bodyPr/>
        <a:lstStyle/>
        <a:p>
          <a:r>
            <a:rPr lang="en-US"/>
            <a:t>Blockchain for Supply Chain</a:t>
          </a:r>
          <a:endParaRPr lang="en-IN"/>
        </a:p>
      </dgm:t>
    </dgm:pt>
    <dgm:pt modelId="{C376FE1D-0CE5-4196-A6B6-CC2B1003B2EA}" type="parTrans" cxnId="{B335AFF4-594A-4A27-A664-F007B171CD9F}">
      <dgm:prSet/>
      <dgm:spPr/>
      <dgm:t>
        <a:bodyPr/>
        <a:lstStyle/>
        <a:p>
          <a:endParaRPr lang="en-IN"/>
        </a:p>
      </dgm:t>
    </dgm:pt>
    <dgm:pt modelId="{D6C3A8E3-BF2F-49F3-882A-BF3CB2B524A3}" type="sibTrans" cxnId="{B335AFF4-594A-4A27-A664-F007B171CD9F}">
      <dgm:prSet/>
      <dgm:spPr/>
      <dgm:t>
        <a:bodyPr/>
        <a:lstStyle/>
        <a:p>
          <a:endParaRPr lang="en-IN"/>
        </a:p>
      </dgm:t>
    </dgm:pt>
    <dgm:pt modelId="{25B4D7E6-03E0-4271-A254-3ADE642F263F}">
      <dgm:prSet/>
      <dgm:spPr/>
      <dgm:t>
        <a:bodyPr/>
        <a:lstStyle/>
        <a:p>
          <a:r>
            <a:rPr lang="en-US"/>
            <a:t>IoT and Precision Agriculture</a:t>
          </a:r>
          <a:endParaRPr lang="en-IN"/>
        </a:p>
      </dgm:t>
    </dgm:pt>
    <dgm:pt modelId="{DFAFDE69-9EA1-401B-B57F-4EC8B4728712}" type="parTrans" cxnId="{3E2C201F-AFAB-4294-8062-87B5BD0D1011}">
      <dgm:prSet/>
      <dgm:spPr/>
      <dgm:t>
        <a:bodyPr/>
        <a:lstStyle/>
        <a:p>
          <a:endParaRPr lang="en-IN"/>
        </a:p>
      </dgm:t>
    </dgm:pt>
    <dgm:pt modelId="{13C8821A-CD67-42A3-86C3-C9D3153DE900}" type="sibTrans" cxnId="{3E2C201F-AFAB-4294-8062-87B5BD0D1011}">
      <dgm:prSet/>
      <dgm:spPr/>
      <dgm:t>
        <a:bodyPr/>
        <a:lstStyle/>
        <a:p>
          <a:endParaRPr lang="en-IN"/>
        </a:p>
      </dgm:t>
    </dgm:pt>
    <dgm:pt modelId="{001A6A1E-46A0-480C-935F-98FF71E7E984}">
      <dgm:prSet/>
      <dgm:spPr/>
      <dgm:t>
        <a:bodyPr/>
        <a:lstStyle/>
        <a:p>
          <a:r>
            <a:rPr lang="en-US"/>
            <a:t>Climate Resilience</a:t>
          </a:r>
          <a:endParaRPr lang="en-IN"/>
        </a:p>
      </dgm:t>
    </dgm:pt>
    <dgm:pt modelId="{E766FA2A-B360-4331-B06B-875933EB2D07}" type="parTrans" cxnId="{AFF62F28-701C-4F2F-A786-B7A640B9CEE1}">
      <dgm:prSet/>
      <dgm:spPr/>
      <dgm:t>
        <a:bodyPr/>
        <a:lstStyle/>
        <a:p>
          <a:endParaRPr lang="en-IN"/>
        </a:p>
      </dgm:t>
    </dgm:pt>
    <dgm:pt modelId="{BB85F64B-8763-44B8-8BDD-3354F591F191}" type="sibTrans" cxnId="{AFF62F28-701C-4F2F-A786-B7A640B9CEE1}">
      <dgm:prSet/>
      <dgm:spPr/>
      <dgm:t>
        <a:bodyPr/>
        <a:lstStyle/>
        <a:p>
          <a:endParaRPr lang="en-IN"/>
        </a:p>
      </dgm:t>
    </dgm:pt>
    <dgm:pt modelId="{CA4B915D-988A-4586-B8B9-60E68FC4500C}">
      <dgm:prSet/>
      <dgm:spPr/>
      <dgm:t>
        <a:bodyPr/>
        <a:lstStyle/>
        <a:p>
          <a:r>
            <a:rPr lang="en-US" dirty="0"/>
            <a:t>Global Expansion</a:t>
          </a:r>
          <a:endParaRPr lang="en-IN" dirty="0"/>
        </a:p>
      </dgm:t>
    </dgm:pt>
    <dgm:pt modelId="{ABDCA979-5D0E-4E16-960C-4F003D56E03F}" type="parTrans" cxnId="{6B402750-3B34-4B1E-8DC8-E0240D2CEAAD}">
      <dgm:prSet/>
      <dgm:spPr/>
      <dgm:t>
        <a:bodyPr/>
        <a:lstStyle/>
        <a:p>
          <a:endParaRPr lang="en-IN"/>
        </a:p>
      </dgm:t>
    </dgm:pt>
    <dgm:pt modelId="{EA70C7A7-F66A-43B3-BD53-7FBC7671A055}" type="sibTrans" cxnId="{6B402750-3B34-4B1E-8DC8-E0240D2CEAAD}">
      <dgm:prSet/>
      <dgm:spPr/>
      <dgm:t>
        <a:bodyPr/>
        <a:lstStyle/>
        <a:p>
          <a:endParaRPr lang="en-IN"/>
        </a:p>
      </dgm:t>
    </dgm:pt>
    <dgm:pt modelId="{11F39578-A642-4CA0-A006-035D4414EAB6}">
      <dgm:prSet/>
      <dgm:spPr/>
      <dgm:t>
        <a:bodyPr/>
        <a:lstStyle/>
        <a:p>
          <a:r>
            <a:rPr lang="en-US"/>
            <a:t>Farm Automation</a:t>
          </a:r>
          <a:endParaRPr lang="en-IN"/>
        </a:p>
      </dgm:t>
    </dgm:pt>
    <dgm:pt modelId="{F2FB536B-1ADD-41D5-995C-9A27D52D8565}" type="parTrans" cxnId="{0251003C-AE60-4641-B158-84A1BF042538}">
      <dgm:prSet/>
      <dgm:spPr/>
      <dgm:t>
        <a:bodyPr/>
        <a:lstStyle/>
        <a:p>
          <a:endParaRPr lang="en-IN"/>
        </a:p>
      </dgm:t>
    </dgm:pt>
    <dgm:pt modelId="{F3C76665-DFA4-42A1-BCA8-1954DC8E82F7}" type="sibTrans" cxnId="{0251003C-AE60-4641-B158-84A1BF042538}">
      <dgm:prSet/>
      <dgm:spPr/>
      <dgm:t>
        <a:bodyPr/>
        <a:lstStyle/>
        <a:p>
          <a:endParaRPr lang="en-IN"/>
        </a:p>
      </dgm:t>
    </dgm:pt>
    <dgm:pt modelId="{2B8FC825-EB7D-4B09-A430-69AA8660C7C9}">
      <dgm:prSet/>
      <dgm:spPr/>
      <dgm:t>
        <a:bodyPr/>
        <a:lstStyle/>
        <a:p>
          <a:r>
            <a:rPr lang="en-US"/>
            <a:t>Mobile and E-commerce Integration</a:t>
          </a:r>
          <a:endParaRPr lang="en-IN"/>
        </a:p>
      </dgm:t>
    </dgm:pt>
    <dgm:pt modelId="{0B0A2512-75CC-4FF0-B48A-D73C758CDEA8}" type="parTrans" cxnId="{DD22DF11-D47A-488A-AEC0-0F45B7EF7DC3}">
      <dgm:prSet/>
      <dgm:spPr/>
      <dgm:t>
        <a:bodyPr/>
        <a:lstStyle/>
        <a:p>
          <a:endParaRPr lang="en-IN"/>
        </a:p>
      </dgm:t>
    </dgm:pt>
    <dgm:pt modelId="{0186ED07-53AE-47A4-AB8C-5ABEE58E3582}" type="sibTrans" cxnId="{DD22DF11-D47A-488A-AEC0-0F45B7EF7DC3}">
      <dgm:prSet/>
      <dgm:spPr/>
      <dgm:t>
        <a:bodyPr/>
        <a:lstStyle/>
        <a:p>
          <a:endParaRPr lang="en-IN"/>
        </a:p>
      </dgm:t>
    </dgm:pt>
    <dgm:pt modelId="{94E28EB8-2512-4C3A-BE1E-C34B9E53DA72}" type="pres">
      <dgm:prSet presAssocID="{3E9294BD-4116-4588-9E02-B4C101671CE7}" presName="Name0" presStyleCnt="0">
        <dgm:presLayoutVars>
          <dgm:dir/>
          <dgm:resizeHandles val="exact"/>
        </dgm:presLayoutVars>
      </dgm:prSet>
      <dgm:spPr/>
    </dgm:pt>
    <dgm:pt modelId="{CA739323-DFB7-4214-8846-A1F0D96BFC8E}" type="pres">
      <dgm:prSet presAssocID="{DE24394D-48C6-42E2-BC6F-9BC9DDC5FFF3}" presName="node" presStyleLbl="node1" presStyleIdx="0" presStyleCnt="7">
        <dgm:presLayoutVars>
          <dgm:bulletEnabled val="1"/>
        </dgm:presLayoutVars>
      </dgm:prSet>
      <dgm:spPr/>
    </dgm:pt>
    <dgm:pt modelId="{B0BE8F0D-32C1-46CE-912B-C388396F9986}" type="pres">
      <dgm:prSet presAssocID="{BC96E551-8E3A-4A83-A069-51DB390618CB}" presName="sibTrans" presStyleCnt="0"/>
      <dgm:spPr/>
    </dgm:pt>
    <dgm:pt modelId="{7D3DA115-4113-4652-BFB7-FC05ADBCA009}" type="pres">
      <dgm:prSet presAssocID="{74406588-FAA6-4D9B-9071-12C9A9A73D76}" presName="node" presStyleLbl="node1" presStyleIdx="1" presStyleCnt="7">
        <dgm:presLayoutVars>
          <dgm:bulletEnabled val="1"/>
        </dgm:presLayoutVars>
      </dgm:prSet>
      <dgm:spPr/>
    </dgm:pt>
    <dgm:pt modelId="{45299726-CFBC-4D71-9B3D-5F62FDE4E9D9}" type="pres">
      <dgm:prSet presAssocID="{D6C3A8E3-BF2F-49F3-882A-BF3CB2B524A3}" presName="sibTrans" presStyleCnt="0"/>
      <dgm:spPr/>
    </dgm:pt>
    <dgm:pt modelId="{EF7AB2D9-2525-45BB-94DE-133E0BD4E7B4}" type="pres">
      <dgm:prSet presAssocID="{25B4D7E6-03E0-4271-A254-3ADE642F263F}" presName="node" presStyleLbl="node1" presStyleIdx="2" presStyleCnt="7">
        <dgm:presLayoutVars>
          <dgm:bulletEnabled val="1"/>
        </dgm:presLayoutVars>
      </dgm:prSet>
      <dgm:spPr/>
    </dgm:pt>
    <dgm:pt modelId="{EFE88E0C-6668-4BE0-A8AC-07E1E51C6B06}" type="pres">
      <dgm:prSet presAssocID="{13C8821A-CD67-42A3-86C3-C9D3153DE900}" presName="sibTrans" presStyleCnt="0"/>
      <dgm:spPr/>
    </dgm:pt>
    <dgm:pt modelId="{996027F0-6070-4739-86B7-6BB88B2A72F4}" type="pres">
      <dgm:prSet presAssocID="{001A6A1E-46A0-480C-935F-98FF71E7E984}" presName="node" presStyleLbl="node1" presStyleIdx="3" presStyleCnt="7">
        <dgm:presLayoutVars>
          <dgm:bulletEnabled val="1"/>
        </dgm:presLayoutVars>
      </dgm:prSet>
      <dgm:spPr/>
    </dgm:pt>
    <dgm:pt modelId="{9089322B-F957-4E37-9B5E-BE369BDAB3A4}" type="pres">
      <dgm:prSet presAssocID="{BB85F64B-8763-44B8-8BDD-3354F591F191}" presName="sibTrans" presStyleCnt="0"/>
      <dgm:spPr/>
    </dgm:pt>
    <dgm:pt modelId="{CDCCF231-82FA-4417-A09D-3C54FE714151}" type="pres">
      <dgm:prSet presAssocID="{CA4B915D-988A-4586-B8B9-60E68FC4500C}" presName="node" presStyleLbl="node1" presStyleIdx="4" presStyleCnt="7">
        <dgm:presLayoutVars>
          <dgm:bulletEnabled val="1"/>
        </dgm:presLayoutVars>
      </dgm:prSet>
      <dgm:spPr/>
    </dgm:pt>
    <dgm:pt modelId="{13E99682-87D8-4E50-896B-5E5345C05356}" type="pres">
      <dgm:prSet presAssocID="{EA70C7A7-F66A-43B3-BD53-7FBC7671A055}" presName="sibTrans" presStyleCnt="0"/>
      <dgm:spPr/>
    </dgm:pt>
    <dgm:pt modelId="{89F331F8-5453-4968-A398-7713A0BEFFF6}" type="pres">
      <dgm:prSet presAssocID="{11F39578-A642-4CA0-A006-035D4414EAB6}" presName="node" presStyleLbl="node1" presStyleIdx="5" presStyleCnt="7">
        <dgm:presLayoutVars>
          <dgm:bulletEnabled val="1"/>
        </dgm:presLayoutVars>
      </dgm:prSet>
      <dgm:spPr/>
    </dgm:pt>
    <dgm:pt modelId="{44DA294F-C436-4640-BAFE-B97FE23EE1EA}" type="pres">
      <dgm:prSet presAssocID="{F3C76665-DFA4-42A1-BCA8-1954DC8E82F7}" presName="sibTrans" presStyleCnt="0"/>
      <dgm:spPr/>
    </dgm:pt>
    <dgm:pt modelId="{DE1AF614-54D0-4AE5-AD7B-D61A134C2F64}" type="pres">
      <dgm:prSet presAssocID="{2B8FC825-EB7D-4B09-A430-69AA8660C7C9}" presName="node" presStyleLbl="node1" presStyleIdx="6" presStyleCnt="7">
        <dgm:presLayoutVars>
          <dgm:bulletEnabled val="1"/>
        </dgm:presLayoutVars>
      </dgm:prSet>
      <dgm:spPr/>
    </dgm:pt>
  </dgm:ptLst>
  <dgm:cxnLst>
    <dgm:cxn modelId="{387BE004-B0B2-4069-A798-05589560BC4E}" type="presOf" srcId="{74406588-FAA6-4D9B-9071-12C9A9A73D76}" destId="{7D3DA115-4113-4652-BFB7-FC05ADBCA009}" srcOrd="0" destOrd="0" presId="urn:microsoft.com/office/officeart/2005/8/layout/hList6"/>
    <dgm:cxn modelId="{3F258706-A978-41B1-A366-22B14AB07105}" type="presOf" srcId="{DE24394D-48C6-42E2-BC6F-9BC9DDC5FFF3}" destId="{CA739323-DFB7-4214-8846-A1F0D96BFC8E}" srcOrd="0" destOrd="0" presId="urn:microsoft.com/office/officeart/2005/8/layout/hList6"/>
    <dgm:cxn modelId="{DD22DF11-D47A-488A-AEC0-0F45B7EF7DC3}" srcId="{3E9294BD-4116-4588-9E02-B4C101671CE7}" destId="{2B8FC825-EB7D-4B09-A430-69AA8660C7C9}" srcOrd="6" destOrd="0" parTransId="{0B0A2512-75CC-4FF0-B48A-D73C758CDEA8}" sibTransId="{0186ED07-53AE-47A4-AB8C-5ABEE58E3582}"/>
    <dgm:cxn modelId="{3E2C201F-AFAB-4294-8062-87B5BD0D1011}" srcId="{3E9294BD-4116-4588-9E02-B4C101671CE7}" destId="{25B4D7E6-03E0-4271-A254-3ADE642F263F}" srcOrd="2" destOrd="0" parTransId="{DFAFDE69-9EA1-401B-B57F-4EC8B4728712}" sibTransId="{13C8821A-CD67-42A3-86C3-C9D3153DE900}"/>
    <dgm:cxn modelId="{AFF62F28-701C-4F2F-A786-B7A640B9CEE1}" srcId="{3E9294BD-4116-4588-9E02-B4C101671CE7}" destId="{001A6A1E-46A0-480C-935F-98FF71E7E984}" srcOrd="3" destOrd="0" parTransId="{E766FA2A-B360-4331-B06B-875933EB2D07}" sibTransId="{BB85F64B-8763-44B8-8BDD-3354F591F191}"/>
    <dgm:cxn modelId="{9A1D3833-9D26-4484-97C0-29B1F1A41741}" type="presOf" srcId="{11F39578-A642-4CA0-A006-035D4414EAB6}" destId="{89F331F8-5453-4968-A398-7713A0BEFFF6}" srcOrd="0" destOrd="0" presId="urn:microsoft.com/office/officeart/2005/8/layout/hList6"/>
    <dgm:cxn modelId="{0251003C-AE60-4641-B158-84A1BF042538}" srcId="{3E9294BD-4116-4588-9E02-B4C101671CE7}" destId="{11F39578-A642-4CA0-A006-035D4414EAB6}" srcOrd="5" destOrd="0" parTransId="{F2FB536B-1ADD-41D5-995C-9A27D52D8565}" sibTransId="{F3C76665-DFA4-42A1-BCA8-1954DC8E82F7}"/>
    <dgm:cxn modelId="{8DADAD42-96C3-4FCF-8E38-391A304414C3}" type="presOf" srcId="{3E9294BD-4116-4588-9E02-B4C101671CE7}" destId="{94E28EB8-2512-4C3A-BE1E-C34B9E53DA72}" srcOrd="0" destOrd="0" presId="urn:microsoft.com/office/officeart/2005/8/layout/hList6"/>
    <dgm:cxn modelId="{D6EBD067-6B3C-426A-B21C-28B7964F075A}" srcId="{3E9294BD-4116-4588-9E02-B4C101671CE7}" destId="{DE24394D-48C6-42E2-BC6F-9BC9DDC5FFF3}" srcOrd="0" destOrd="0" parTransId="{510F8B20-712F-40F4-93C2-E49C4803EFCB}" sibTransId="{BC96E551-8E3A-4A83-A069-51DB390618CB}"/>
    <dgm:cxn modelId="{75599B6E-8365-4250-A902-C9A348E2CA16}" type="presOf" srcId="{001A6A1E-46A0-480C-935F-98FF71E7E984}" destId="{996027F0-6070-4739-86B7-6BB88B2A72F4}" srcOrd="0" destOrd="0" presId="urn:microsoft.com/office/officeart/2005/8/layout/hList6"/>
    <dgm:cxn modelId="{6B402750-3B34-4B1E-8DC8-E0240D2CEAAD}" srcId="{3E9294BD-4116-4588-9E02-B4C101671CE7}" destId="{CA4B915D-988A-4586-B8B9-60E68FC4500C}" srcOrd="4" destOrd="0" parTransId="{ABDCA979-5D0E-4E16-960C-4F003D56E03F}" sibTransId="{EA70C7A7-F66A-43B3-BD53-7FBC7671A055}"/>
    <dgm:cxn modelId="{7139F299-751F-4267-8879-A57FE7D81C67}" type="presOf" srcId="{25B4D7E6-03E0-4271-A254-3ADE642F263F}" destId="{EF7AB2D9-2525-45BB-94DE-133E0BD4E7B4}" srcOrd="0" destOrd="0" presId="urn:microsoft.com/office/officeart/2005/8/layout/hList6"/>
    <dgm:cxn modelId="{0982C4C0-A5DD-4E11-BAB9-3D6B1618B8C4}" type="presOf" srcId="{CA4B915D-988A-4586-B8B9-60E68FC4500C}" destId="{CDCCF231-82FA-4417-A09D-3C54FE714151}" srcOrd="0" destOrd="0" presId="urn:microsoft.com/office/officeart/2005/8/layout/hList6"/>
    <dgm:cxn modelId="{B335AFF4-594A-4A27-A664-F007B171CD9F}" srcId="{3E9294BD-4116-4588-9E02-B4C101671CE7}" destId="{74406588-FAA6-4D9B-9071-12C9A9A73D76}" srcOrd="1" destOrd="0" parTransId="{C376FE1D-0CE5-4196-A6B6-CC2B1003B2EA}" sibTransId="{D6C3A8E3-BF2F-49F3-882A-BF3CB2B524A3}"/>
    <dgm:cxn modelId="{E3179BF9-B2B3-49A6-9127-28FEC04E60AD}" type="presOf" srcId="{2B8FC825-EB7D-4B09-A430-69AA8660C7C9}" destId="{DE1AF614-54D0-4AE5-AD7B-D61A134C2F64}" srcOrd="0" destOrd="0" presId="urn:microsoft.com/office/officeart/2005/8/layout/hList6"/>
    <dgm:cxn modelId="{CD061352-A619-4D56-A31B-C4758273010D}" type="presParOf" srcId="{94E28EB8-2512-4C3A-BE1E-C34B9E53DA72}" destId="{CA739323-DFB7-4214-8846-A1F0D96BFC8E}" srcOrd="0" destOrd="0" presId="urn:microsoft.com/office/officeart/2005/8/layout/hList6"/>
    <dgm:cxn modelId="{FC8EE897-1D61-44DE-A352-8E52476B3DF3}" type="presParOf" srcId="{94E28EB8-2512-4C3A-BE1E-C34B9E53DA72}" destId="{B0BE8F0D-32C1-46CE-912B-C388396F9986}" srcOrd="1" destOrd="0" presId="urn:microsoft.com/office/officeart/2005/8/layout/hList6"/>
    <dgm:cxn modelId="{CE951DFF-B10D-488A-A17B-261C145E3281}" type="presParOf" srcId="{94E28EB8-2512-4C3A-BE1E-C34B9E53DA72}" destId="{7D3DA115-4113-4652-BFB7-FC05ADBCA009}" srcOrd="2" destOrd="0" presId="urn:microsoft.com/office/officeart/2005/8/layout/hList6"/>
    <dgm:cxn modelId="{F79B7576-D70A-4B18-9A1F-E1C544E68420}" type="presParOf" srcId="{94E28EB8-2512-4C3A-BE1E-C34B9E53DA72}" destId="{45299726-CFBC-4D71-9B3D-5F62FDE4E9D9}" srcOrd="3" destOrd="0" presId="urn:microsoft.com/office/officeart/2005/8/layout/hList6"/>
    <dgm:cxn modelId="{45E9C6C8-3C97-4733-A06A-69629849C936}" type="presParOf" srcId="{94E28EB8-2512-4C3A-BE1E-C34B9E53DA72}" destId="{EF7AB2D9-2525-45BB-94DE-133E0BD4E7B4}" srcOrd="4" destOrd="0" presId="urn:microsoft.com/office/officeart/2005/8/layout/hList6"/>
    <dgm:cxn modelId="{34CD9AB9-7F95-4928-B88B-515DBDF9217B}" type="presParOf" srcId="{94E28EB8-2512-4C3A-BE1E-C34B9E53DA72}" destId="{EFE88E0C-6668-4BE0-A8AC-07E1E51C6B06}" srcOrd="5" destOrd="0" presId="urn:microsoft.com/office/officeart/2005/8/layout/hList6"/>
    <dgm:cxn modelId="{5B6E2305-1B90-45F4-BC7C-F16DB4DDB65B}" type="presParOf" srcId="{94E28EB8-2512-4C3A-BE1E-C34B9E53DA72}" destId="{996027F0-6070-4739-86B7-6BB88B2A72F4}" srcOrd="6" destOrd="0" presId="urn:microsoft.com/office/officeart/2005/8/layout/hList6"/>
    <dgm:cxn modelId="{05C7FAC7-F93A-4611-96DE-A12B0FF33AB8}" type="presParOf" srcId="{94E28EB8-2512-4C3A-BE1E-C34B9E53DA72}" destId="{9089322B-F957-4E37-9B5E-BE369BDAB3A4}" srcOrd="7" destOrd="0" presId="urn:microsoft.com/office/officeart/2005/8/layout/hList6"/>
    <dgm:cxn modelId="{EEDED3F0-6183-4F9B-837B-9DB7F9FC4D70}" type="presParOf" srcId="{94E28EB8-2512-4C3A-BE1E-C34B9E53DA72}" destId="{CDCCF231-82FA-4417-A09D-3C54FE714151}" srcOrd="8" destOrd="0" presId="urn:microsoft.com/office/officeart/2005/8/layout/hList6"/>
    <dgm:cxn modelId="{5FD9702B-3A95-4B99-9C62-06B8BBE3DA03}" type="presParOf" srcId="{94E28EB8-2512-4C3A-BE1E-C34B9E53DA72}" destId="{13E99682-87D8-4E50-896B-5E5345C05356}" srcOrd="9" destOrd="0" presId="urn:microsoft.com/office/officeart/2005/8/layout/hList6"/>
    <dgm:cxn modelId="{C8E37B7D-52AB-4227-99BD-A01A2DE503B9}" type="presParOf" srcId="{94E28EB8-2512-4C3A-BE1E-C34B9E53DA72}" destId="{89F331F8-5453-4968-A398-7713A0BEFFF6}" srcOrd="10" destOrd="0" presId="urn:microsoft.com/office/officeart/2005/8/layout/hList6"/>
    <dgm:cxn modelId="{D1BB87EB-8708-4138-94A6-246999126156}" type="presParOf" srcId="{94E28EB8-2512-4C3A-BE1E-C34B9E53DA72}" destId="{44DA294F-C436-4640-BAFE-B97FE23EE1EA}" srcOrd="11" destOrd="0" presId="urn:microsoft.com/office/officeart/2005/8/layout/hList6"/>
    <dgm:cxn modelId="{5E96720A-D743-46CF-8E0D-18B33329CA7D}" type="presParOf" srcId="{94E28EB8-2512-4C3A-BE1E-C34B9E53DA72}" destId="{DE1AF614-54D0-4AE5-AD7B-D61A134C2F64}" srcOrd="1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E9294BD-4116-4588-9E02-B4C101671CE7}" type="doc">
      <dgm:prSet loTypeId="urn:microsoft.com/office/officeart/2005/8/layout/hList6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4E28EB8-2512-4C3A-BE1E-C34B9E53DA72}" type="pres">
      <dgm:prSet presAssocID="{3E9294BD-4116-4588-9E02-B4C101671CE7}" presName="Name0" presStyleCnt="0">
        <dgm:presLayoutVars>
          <dgm:dir/>
          <dgm:resizeHandles val="exact"/>
        </dgm:presLayoutVars>
      </dgm:prSet>
      <dgm:spPr/>
    </dgm:pt>
  </dgm:ptLst>
  <dgm:cxnLst>
    <dgm:cxn modelId="{8DADAD42-96C3-4FCF-8E38-391A304414C3}" type="presOf" srcId="{3E9294BD-4116-4588-9E02-B4C101671CE7}" destId="{94E28EB8-2512-4C3A-BE1E-C34B9E53DA72}" srcOrd="0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39323-DFB7-4214-8846-A1F0D96BFC8E}">
      <dsp:nvSpPr>
        <dsp:cNvPr id="0" name=""/>
        <dsp:cNvSpPr/>
      </dsp:nvSpPr>
      <dsp:spPr>
        <a:xfrm rot="16200000">
          <a:off x="-1338750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Advanced AI and Machine Learning</a:t>
          </a:r>
          <a:endParaRPr lang="en-IN" sz="1400" kern="1200"/>
        </a:p>
      </dsp:txBody>
      <dsp:txXfrm rot="5400000">
        <a:off x="6106" y="763286"/>
        <a:ext cx="1126716" cy="2289857"/>
      </dsp:txXfrm>
    </dsp:sp>
    <dsp:sp modelId="{7D3DA115-4113-4652-BFB7-FC05ADBCA009}">
      <dsp:nvSpPr>
        <dsp:cNvPr id="0" name=""/>
        <dsp:cNvSpPr/>
      </dsp:nvSpPr>
      <dsp:spPr>
        <a:xfrm rot="16200000">
          <a:off x="-127531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Blockchain for Supply Chain</a:t>
          </a:r>
          <a:endParaRPr lang="en-IN" sz="1400" kern="1200"/>
        </a:p>
      </dsp:txBody>
      <dsp:txXfrm rot="5400000">
        <a:off x="1217325" y="763286"/>
        <a:ext cx="1126716" cy="2289857"/>
      </dsp:txXfrm>
    </dsp:sp>
    <dsp:sp modelId="{EF7AB2D9-2525-45BB-94DE-133E0BD4E7B4}">
      <dsp:nvSpPr>
        <dsp:cNvPr id="0" name=""/>
        <dsp:cNvSpPr/>
      </dsp:nvSpPr>
      <dsp:spPr>
        <a:xfrm rot="16200000">
          <a:off x="1083688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IoT and Precision Agriculture</a:t>
          </a:r>
          <a:endParaRPr lang="en-IN" sz="1400" kern="1200"/>
        </a:p>
      </dsp:txBody>
      <dsp:txXfrm rot="5400000">
        <a:off x="2428544" y="763286"/>
        <a:ext cx="1126716" cy="2289857"/>
      </dsp:txXfrm>
    </dsp:sp>
    <dsp:sp modelId="{996027F0-6070-4739-86B7-6BB88B2A72F4}">
      <dsp:nvSpPr>
        <dsp:cNvPr id="0" name=""/>
        <dsp:cNvSpPr/>
      </dsp:nvSpPr>
      <dsp:spPr>
        <a:xfrm rot="16200000">
          <a:off x="2294908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Climate Resilience</a:t>
          </a:r>
          <a:endParaRPr lang="en-IN" sz="1400" kern="1200"/>
        </a:p>
      </dsp:txBody>
      <dsp:txXfrm rot="5400000">
        <a:off x="3639764" y="763286"/>
        <a:ext cx="1126716" cy="2289857"/>
      </dsp:txXfrm>
    </dsp:sp>
    <dsp:sp modelId="{CDCCF231-82FA-4417-A09D-3C54FE714151}">
      <dsp:nvSpPr>
        <dsp:cNvPr id="0" name=""/>
        <dsp:cNvSpPr/>
      </dsp:nvSpPr>
      <dsp:spPr>
        <a:xfrm rot="16200000">
          <a:off x="3506128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Global Expansion</a:t>
          </a:r>
          <a:endParaRPr lang="en-IN" sz="1400" kern="1200" dirty="0"/>
        </a:p>
      </dsp:txBody>
      <dsp:txXfrm rot="5400000">
        <a:off x="4850984" y="763286"/>
        <a:ext cx="1126716" cy="2289857"/>
      </dsp:txXfrm>
    </dsp:sp>
    <dsp:sp modelId="{89F331F8-5453-4968-A398-7713A0BEFFF6}">
      <dsp:nvSpPr>
        <dsp:cNvPr id="0" name=""/>
        <dsp:cNvSpPr/>
      </dsp:nvSpPr>
      <dsp:spPr>
        <a:xfrm rot="16200000">
          <a:off x="4717348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Farm Automation</a:t>
          </a:r>
          <a:endParaRPr lang="en-IN" sz="1400" kern="1200"/>
        </a:p>
      </dsp:txBody>
      <dsp:txXfrm rot="5400000">
        <a:off x="6062204" y="763286"/>
        <a:ext cx="1126716" cy="2289857"/>
      </dsp:txXfrm>
    </dsp:sp>
    <dsp:sp modelId="{DE1AF614-54D0-4AE5-AD7B-D61A134C2F64}">
      <dsp:nvSpPr>
        <dsp:cNvPr id="0" name=""/>
        <dsp:cNvSpPr/>
      </dsp:nvSpPr>
      <dsp:spPr>
        <a:xfrm rot="16200000">
          <a:off x="5928567" y="1344856"/>
          <a:ext cx="3816429" cy="1126716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8900" tIns="0" rIns="91594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Mobile and E-commerce Integration</a:t>
          </a:r>
          <a:endParaRPr lang="en-IN" sz="1400" kern="1200"/>
        </a:p>
      </dsp:txBody>
      <dsp:txXfrm rot="5400000">
        <a:off x="7273423" y="763286"/>
        <a:ext cx="1126716" cy="22898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95F6C4-FEE0-4F5D-A170-96205584BCAA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ABCCB-6940-4B32-B411-9688853FC79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0787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08FFE-68E4-C589-DBE5-798792CE4D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6CE43B-4BFD-3C39-6CCF-A7CD20162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8A268C-BED6-2ECC-A3CC-CC9700396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119B5-3AE3-FA52-C55B-AD351491B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8D0A1-9F2A-4E1D-F957-CDBF3AB38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9977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D09E0-9224-27B9-5B7B-A74E979C0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E6CB35-1DF6-7C3F-595B-F07452453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859320-BE30-DE4F-EE14-FA31B8DAE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C89AE1-9CF5-8FCD-1AD8-14E85E294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487B5-76E2-9742-4B40-5CA920261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680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51316C-94C5-E58E-90F1-C2FC5AF58F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47B888-4F4B-F27C-5F51-88437064F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FA9E3-5C38-D491-A202-8807F0B03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2C119-5FC9-BD03-74C7-5CB2B525B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F0D9E4-686A-7FDE-839A-943F50492D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2619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9346" y="6457950"/>
            <a:ext cx="1435504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911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AE6B0-6E5C-7C8C-E492-DBC85DBA9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92B6A-A890-EF2D-C23F-10BB873AE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A3F8A-024E-C1B6-8803-2711B592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650AF-1AD6-AFB7-9928-92E2C1C8F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AA2F4E-F0DD-7287-C517-203D13910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77853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4D18F-873E-2527-2A3E-E5B190D4D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6E4A6-5C87-3563-E42A-E4ECF472E1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F464D6-3615-94E2-0C5C-81CB204D1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4D5E9-051D-4CB6-2D09-2FE990A75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14EF52-6081-6A69-7248-4786F78D3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29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72862-C0D4-F7DA-45CF-B75E29098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38AE7-6A36-87F1-79D1-C0B561691E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DB827F-AFC1-73B3-950E-A6C3B377E6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E5EEFC-5202-1C34-E361-5694EED21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4DB4D-5098-7A29-4D5B-DEAED66A9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D03687-4BCE-75FB-EB1E-02D775759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127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2B50-2B6E-683C-86E4-CF6598CCC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1EC0E-135E-BEA6-4DE0-FDA2D4F31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F91C5-D456-201C-5942-6D013D026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E8D7A-A2C1-2445-9BED-F2A17A426E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EBF24F-F4F0-A3FE-8E7C-DD50A558B7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36A3E9-CB41-452F-0CE4-43705ACF5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193AB5-2C69-6A66-D9E3-0ECB456F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11C683-54A9-91E1-AB23-87BD1A2EB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9454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B6127-276C-C53B-9EDD-49D50D34C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E01FBF-6221-A3B0-8757-D74CD6495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50231B-3C4E-8ECE-8188-E1060D210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59FFA1-FA79-3F22-B2EB-37D7D259FA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260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E71AB5-39AA-3B22-D9C6-371A3406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472C7D-0DBC-9D64-18F8-F7F3B7DE3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45FAA9-4CF3-802F-D9D8-43EDA52A3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102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DC48E-DC74-E600-E1BD-350A0ED7A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10597-A932-F84D-E828-70CF35DD7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B81574-E35B-9554-DC97-7D849C90AB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E96F57-E7B0-8535-18F8-3A8173C6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6F3DA0-DF8C-B4FF-A36F-1DAF6C00F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169180-65BB-DF46-3033-265805F3F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2048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48FDD-395D-BE68-5D69-52B4E90B8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5C5729-15C7-22BF-25C0-649FB0ED6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1CDC4-184E-8A56-A986-68146D34DC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7FB81-2456-12E7-BD07-83D1B1D94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664E43-A7C7-7584-CE51-31A38BDD3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AE8887-24DB-D85C-1760-AAD0603F0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931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021FE7-8C50-6946-8228-85255745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CE4BD3-EEF8-A309-F0FB-0D51AE389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2C443-A6B7-BB11-6CB3-DD609279B3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5629C8-2D3E-461F-9E8B-1C1D14852D26}" type="datetimeFigureOut">
              <a:rPr lang="en-IN" smtClean="0"/>
              <a:t>20-10-2024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575374-DF81-0B3A-73EE-0A3D045085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6E85B-268A-9618-BD2A-585675470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3F3E56C-11C6-4475-B627-C82C95AC026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6507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UJQZU7hRKE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BE5D76E-63A5-9B57-7253-AF590D447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CE3AA88-00C1-9CCA-E2AC-1584253FEE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15BF57-ED21-A02D-73C1-49A3D9D2A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9261EB-0542-3791-D6CD-0EB224A7DA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B1E1E105-3D78-9302-43C0-83E1777E27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31B25679-7F17-A97A-8686-F8A30BEE24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9BAF4BCF-5B81-AEC5-9044-59269FD108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05941515-E318-7729-9BB4-B901FCEBF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0DB4C612-4304-BAC9-8CCE-426573D323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E3B105-E643-9D9D-4C59-714727F639C3}"/>
              </a:ext>
            </a:extLst>
          </p:cNvPr>
          <p:cNvSpPr txBox="1"/>
          <p:nvPr/>
        </p:nvSpPr>
        <p:spPr>
          <a:xfrm>
            <a:off x="3298714" y="600482"/>
            <a:ext cx="511563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TEAM NAME         TEAM ID</a:t>
            </a:r>
            <a:endParaRPr lang="en-IN" sz="32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A705FC-04EA-8F22-58EC-42036ADB36E2}"/>
              </a:ext>
            </a:extLst>
          </p:cNvPr>
          <p:cNvSpPr txBox="1"/>
          <p:nvPr/>
        </p:nvSpPr>
        <p:spPr>
          <a:xfrm>
            <a:off x="3730417" y="3100327"/>
            <a:ext cx="47311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THEME AND TRACK</a:t>
            </a:r>
            <a:endParaRPr lang="en-IN" sz="36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CABF586-F071-18F1-0EFE-B5C33E2F3FD8}"/>
              </a:ext>
            </a:extLst>
          </p:cNvPr>
          <p:cNvSpPr txBox="1"/>
          <p:nvPr/>
        </p:nvSpPr>
        <p:spPr>
          <a:xfrm>
            <a:off x="228343" y="3884011"/>
            <a:ext cx="5497543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spc="-35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  <a:cs typeface="Arial"/>
              </a:rPr>
              <a:t>Idea that show case the need of crop price prediction and traditions of cultivation</a:t>
            </a:r>
            <a:endParaRPr lang="en-IN" sz="3200" dirty="0">
              <a:solidFill>
                <a:schemeClr val="tx1">
                  <a:lumMod val="95000"/>
                  <a:lumOff val="5000"/>
                </a:schemeClr>
              </a:solidFill>
              <a:latin typeface="Arial"/>
              <a:cs typeface="Arial"/>
            </a:endParaRPr>
          </a:p>
          <a:p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1350C4-1082-4BF6-4422-0FE01ADF00EF}"/>
              </a:ext>
            </a:extLst>
          </p:cNvPr>
          <p:cNvSpPr txBox="1"/>
          <p:nvPr/>
        </p:nvSpPr>
        <p:spPr>
          <a:xfrm>
            <a:off x="2735163" y="1298712"/>
            <a:ext cx="7442979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ANISHA MORE                              CL2426</a:t>
            </a:r>
          </a:p>
          <a:p>
            <a:r>
              <a:rPr lang="en-US" sz="2800" dirty="0"/>
              <a:t>KARISHMA DALVI                        CL2426</a:t>
            </a:r>
          </a:p>
          <a:p>
            <a:r>
              <a:rPr lang="en-US" sz="2800" dirty="0"/>
              <a:t>ROHIT DOIJODE                          CL2426</a:t>
            </a:r>
            <a:br>
              <a:rPr lang="en-US" dirty="0"/>
            </a:b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084A53-52AE-C32C-A500-1490894E2A6E}"/>
              </a:ext>
            </a:extLst>
          </p:cNvPr>
          <p:cNvSpPr txBox="1"/>
          <p:nvPr/>
        </p:nvSpPr>
        <p:spPr>
          <a:xfrm>
            <a:off x="7171054" y="4104416"/>
            <a:ext cx="310509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gradFill flip="none" rotWithShape="1"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46000">
                      <a:schemeClr val="accent4">
                        <a:lumMod val="95000"/>
                        <a:lumOff val="5000"/>
                      </a:schemeClr>
                    </a:gs>
                    <a:gs pos="100000">
                      <a:schemeClr val="accent4">
                        <a:lumMod val="60000"/>
                      </a:schemeClr>
                    </a:gs>
                  </a:gsLst>
                  <a:path path="circle">
                    <a:fillToRect l="50000" t="130000" r="50000" b="-30000"/>
                  </a:path>
                  <a:tileRect/>
                </a:gradFill>
                <a:latin typeface="Franklin Gothic Heavy" panose="020B0903020102020204" pitchFamily="34" charset="0"/>
              </a:rPr>
              <a:t>Gen AI </a:t>
            </a:r>
            <a:endParaRPr lang="en-IN" sz="6600" b="1" dirty="0">
              <a:gradFill flip="none" rotWithShape="1">
                <a:gsLst>
                  <a:gs pos="0">
                    <a:schemeClr val="accent4">
                      <a:lumMod val="40000"/>
                      <a:lumOff val="60000"/>
                    </a:schemeClr>
                  </a:gs>
                  <a:gs pos="46000">
                    <a:schemeClr val="accent4">
                      <a:lumMod val="95000"/>
                      <a:lumOff val="5000"/>
                    </a:schemeClr>
                  </a:gs>
                  <a:gs pos="100000">
                    <a:schemeClr val="accent4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atin typeface="Franklin Gothic Heavy" panose="020B09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687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1DC54A-3899-27B3-EF08-0FB63737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7E4A01D-B14C-0E1D-4F78-66E70E4C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5A3642-48D5-2B02-CE3A-A752A92AA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51308A-95DE-320B-D32D-978540835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315389E-634A-E6D5-51F9-2F9C92A3F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B62B870-FE14-8A60-1266-8FFED8001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4C06057D-317F-94AE-C6B9-D69372CB5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FFE64A8C-1E76-5865-A028-AEE8140FB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CFDD344D-AB6A-82F2-AB5B-BAF9C85D3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123E5C08-E6A1-9194-6CEA-4B895FB83B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2219855"/>
              </p:ext>
            </p:extLst>
          </p:nvPr>
        </p:nvGraphicFramePr>
        <p:xfrm>
          <a:off x="757980" y="1723115"/>
          <a:ext cx="8406246" cy="3816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35763B6-003A-A563-4DE4-6B7A26C14E16}"/>
              </a:ext>
            </a:extLst>
          </p:cNvPr>
          <p:cNvSpPr txBox="1"/>
          <p:nvPr/>
        </p:nvSpPr>
        <p:spPr>
          <a:xfrm>
            <a:off x="1293895" y="1141107"/>
            <a:ext cx="56374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FUTURE SCOPE</a:t>
            </a:r>
            <a:endParaRPr lang="en-IN" sz="2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797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1DC54A-3899-27B3-EF08-0FB63737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7E4A01D-B14C-0E1D-4F78-66E70E4C1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5A3642-48D5-2B02-CE3A-A752A92AA5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951308A-95DE-320B-D32D-978540835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315389E-634A-E6D5-51F9-2F9C92A3F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8B62B870-FE14-8A60-1266-8FFED8001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4C06057D-317F-94AE-C6B9-D69372CB5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FFE64A8C-1E76-5865-A028-AEE8140FB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CFDD344D-AB6A-82F2-AB5B-BAF9C85D35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123E5C08-E6A1-9194-6CEA-4B895FB83B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75259944"/>
              </p:ext>
            </p:extLst>
          </p:nvPr>
        </p:nvGraphicFramePr>
        <p:xfrm>
          <a:off x="757980" y="1723115"/>
          <a:ext cx="8406246" cy="3816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35763B6-003A-A563-4DE4-6B7A26C14E16}"/>
              </a:ext>
            </a:extLst>
          </p:cNvPr>
          <p:cNvSpPr txBox="1"/>
          <p:nvPr/>
        </p:nvSpPr>
        <p:spPr>
          <a:xfrm>
            <a:off x="2111829" y="2905779"/>
            <a:ext cx="781037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THANK YOU</a:t>
            </a:r>
            <a:endParaRPr lang="en-IN" sz="8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9255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BC3FB29-67DA-68A3-89FB-E5F8E1870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38619231-5362-D8A1-FF89-060EF1615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F233A5-EC6D-4130-11D0-FFDD546341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BD3608-99DF-92F1-28A6-1F9541802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484B9C3-56AF-2E74-6E77-F8CA14085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DF63FF8B-6FFE-0FAD-1939-8F26D358D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6E66E4B2-DFCC-66F7-9192-96F95CD7FF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0E097AF3-8C34-88B1-AD60-FF81C3B56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1A8D0882-475C-778E-9964-5F4AADD2DB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0B10A6A-1FA2-5E15-A82B-8ACDFBACCE15}"/>
              </a:ext>
            </a:extLst>
          </p:cNvPr>
          <p:cNvSpPr txBox="1"/>
          <p:nvPr/>
        </p:nvSpPr>
        <p:spPr>
          <a:xfrm>
            <a:off x="4090593" y="408997"/>
            <a:ext cx="36121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CODELITE 2024</a:t>
            </a:r>
            <a:endParaRPr lang="en-IN" sz="3600" b="1" dirty="0">
              <a:solidFill>
                <a:schemeClr val="tx2">
                  <a:lumMod val="90000"/>
                  <a:lumOff val="10000"/>
                </a:schemeClr>
              </a:solidFill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506B18D-62AC-38F4-4144-A073CC6033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15"/>
          <a:stretch/>
        </p:blipFill>
        <p:spPr>
          <a:xfrm>
            <a:off x="3213761" y="998876"/>
            <a:ext cx="5143500" cy="5656825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EB75149-9CFB-6E78-096A-5AEB2F3B7292}"/>
              </a:ext>
            </a:extLst>
          </p:cNvPr>
          <p:cNvSpPr txBox="1"/>
          <p:nvPr/>
        </p:nvSpPr>
        <p:spPr>
          <a:xfrm>
            <a:off x="2303758" y="5042578"/>
            <a:ext cx="69635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FC000"/>
                </a:solidFill>
                <a:latin typeface="Arial Black" panose="020B0A04020102020204" pitchFamily="34" charset="0"/>
              </a:rPr>
              <a:t>ELECTROFIRE</a:t>
            </a:r>
            <a:endParaRPr lang="en-IN" sz="4800" dirty="0">
              <a:solidFill>
                <a:srgbClr val="FFC00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618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46090034-DA68-E369-A660-0E0ABA3FEF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grey logo&#10;&#10;Description automatically generated">
            <a:extLst>
              <a:ext uri="{FF2B5EF4-FFF2-40B4-BE49-F238E27FC236}">
                <a16:creationId xmlns:a16="http://schemas.microsoft.com/office/drawing/2014/main" id="{E64A2346-EA0C-C848-A205-7EB9ABB443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9BE665A-F4A8-8709-B90B-0A1AA871D330}"/>
              </a:ext>
            </a:extLst>
          </p:cNvPr>
          <p:cNvSpPr txBox="1"/>
          <p:nvPr/>
        </p:nvSpPr>
        <p:spPr>
          <a:xfrm>
            <a:off x="537663" y="1522910"/>
            <a:ext cx="1127158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Crop Price Prediction: Uses historical data, market trends, and AI algorithms to forecast crop prices with high accuracy.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.Traditional Cultivation Practices: Offers detailed guides on crop-specific, region-based traditional cultivation methods.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 Step-by-step instructions for preparing soil, planting, and harvesting using time-honored techniques. 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Information on sustainable farming practices that help preserve soil quality and biodiversity.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 Real-Time Market Analysis: Displays live demand and supply information for various crops. Provides comparative analysis of modern vs. traditional cultivation costs and yield outputs.</a:t>
            </a:r>
          </a:p>
          <a:p>
            <a:pPr marL="457200" indent="-457200">
              <a:buAutoNum type="arabicPeriod"/>
            </a:pPr>
            <a:r>
              <a:rPr lang="en-US" sz="2400" dirty="0">
                <a:latin typeface="Aptos" panose="020B0004020202020204" pitchFamily="34" charset="0"/>
                <a:cs typeface="Arial"/>
              </a:rPr>
              <a:t>4. Weather and Climate Forecast Integration: Weather forecast tools to optimize planting and harvesting schedules. Early warnings for weather conditions that might affect crop yields or quality.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CB6436-1A48-1667-70E6-707D33566F5C}"/>
              </a:ext>
            </a:extLst>
          </p:cNvPr>
          <p:cNvSpPr txBox="1"/>
          <p:nvPr/>
        </p:nvSpPr>
        <p:spPr>
          <a:xfrm>
            <a:off x="1613609" y="694669"/>
            <a:ext cx="87736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4">
                    <a:lumMod val="50000"/>
                  </a:schemeClr>
                </a:solidFill>
              </a:rPr>
              <a:t>OVERVIEW OF PRICE CROP PREDICTION</a:t>
            </a:r>
            <a:endParaRPr lang="en-IN" sz="3600" b="1" dirty="0">
              <a:solidFill>
                <a:schemeClr val="accent4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192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0D7F9C-A7AF-D3EA-4E0E-3F20F1E77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0550163-CD9A-0D50-82F5-C3F011609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CA56237-FC0A-6142-3321-41866F816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013F93-8B16-0E3F-E0D7-1520FD31B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79330BD-0422-FAD5-E7CE-CD369DF37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2E755B82-20D8-4245-15D1-659C6F4EF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91F8BCE9-A4E4-5B47-3946-CE8572B59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F7FA8540-6A7C-9CDD-D596-989708243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251B0F61-8CBA-C1AD-A80A-2489F765FA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DF704F-844D-5A93-9A8F-107953443E74}"/>
              </a:ext>
            </a:extLst>
          </p:cNvPr>
          <p:cNvSpPr txBox="1"/>
          <p:nvPr/>
        </p:nvSpPr>
        <p:spPr>
          <a:xfrm>
            <a:off x="1415143" y="2797629"/>
            <a:ext cx="9764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20" dirty="0">
                <a:solidFill>
                  <a:schemeClr val="tx1">
                    <a:lumMod val="95000"/>
                    <a:lumOff val="5000"/>
                  </a:schemeClr>
                </a:solidFill>
                <a:latin typeface="Arial"/>
                <a:cs typeface="Arial"/>
              </a:rPr>
              <a:t>GENERATED MARKET PRICE PREDICTION FOR CROPS</a:t>
            </a:r>
            <a:endParaRPr lang="en-US" sz="3600" b="1" dirty="0">
              <a:solidFill>
                <a:schemeClr val="tx1">
                  <a:lumMod val="95000"/>
                  <a:lumOff val="5000"/>
                </a:schemeClr>
              </a:solidFill>
              <a:latin typeface="Arial"/>
              <a:cs typeface="Arial"/>
            </a:endParaRPr>
          </a:p>
          <a:p>
            <a:endParaRPr lang="en-IN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1EDAF7-B0DE-FB2C-E29B-785898DC706B}"/>
              </a:ext>
            </a:extLst>
          </p:cNvPr>
          <p:cNvSpPr txBox="1"/>
          <p:nvPr/>
        </p:nvSpPr>
        <p:spPr>
          <a:xfrm>
            <a:off x="978021" y="1958680"/>
            <a:ext cx="5559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PROBLEM</a:t>
            </a:r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 </a:t>
            </a:r>
            <a:endParaRPr lang="en-IN" sz="32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54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C879B78-AF74-4857-DBE1-611AA19DB0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5CDF33D4-2632-17B1-A0D1-175A86086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8E21AB-0801-7FFA-E441-38E5D64542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F7D576-76A2-836D-CE59-3EE48B3E5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3161315-57BE-B1B5-FE5F-6480710F9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8D3BBCC-CC2B-88B8-B8B9-1E5D67040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B04CD357-BFD0-6563-42A0-BBB152F40F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4A4D2E7F-2202-37D9-79CB-FEF3152FC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E9F44EC6-6A87-CDB1-7314-0CECF5AC4C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6F74AE-B0A3-6B45-FE43-27A538934E15}"/>
              </a:ext>
            </a:extLst>
          </p:cNvPr>
          <p:cNvSpPr txBox="1"/>
          <p:nvPr/>
        </p:nvSpPr>
        <p:spPr>
          <a:xfrm>
            <a:off x="1214323" y="2281750"/>
            <a:ext cx="7582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>
              <a:solidFill>
                <a:schemeClr val="tx1">
                  <a:lumMod val="95000"/>
                  <a:lumOff val="5000"/>
                </a:schemeClr>
              </a:solidFill>
              <a:latin typeface="Arial"/>
              <a:cs typeface="Arial"/>
            </a:endParaRPr>
          </a:p>
          <a:p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19956E-BDEB-BA76-4D81-F88933C192C6}"/>
              </a:ext>
            </a:extLst>
          </p:cNvPr>
          <p:cNvSpPr txBox="1"/>
          <p:nvPr/>
        </p:nvSpPr>
        <p:spPr>
          <a:xfrm>
            <a:off x="1214323" y="1192959"/>
            <a:ext cx="59747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SOLUTION</a:t>
            </a:r>
            <a:endParaRPr lang="en-IN" sz="3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F069526-5AF5-4958-3854-F1092B2973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04" y="1676394"/>
            <a:ext cx="9883301" cy="48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475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41F12F4-D7E4-5AB8-FF95-BDA006EE2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8B4BF185-1A8C-F8DE-461D-418A2FA41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1C5640-B6A9-58C9-C6DC-F107A109C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C33132D-FD92-4CCA-6C0D-66E3564F6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564B1E87-0F43-D8A7-E2F6-79781B28C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C0BF16BE-B150-2AB6-162A-A6531BFCCA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265F4C11-D229-B22F-4F17-49D104072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20350409-A286-2478-FF6D-E865CE6A4B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C47323D5-FA11-83F5-605C-D4C7C12CFC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1FE14FB-3B39-DCA7-D2D8-6CC90DD0D99B}"/>
              </a:ext>
            </a:extLst>
          </p:cNvPr>
          <p:cNvSpPr txBox="1"/>
          <p:nvPr/>
        </p:nvSpPr>
        <p:spPr>
          <a:xfrm>
            <a:off x="1009990" y="3085401"/>
            <a:ext cx="6966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4"/>
              </a:rPr>
              <a:t>pricing crops | Gen AI | Price Prediction For Crops |</a:t>
            </a: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D23290-23A1-B089-10DE-B60799C6ADE5}"/>
              </a:ext>
            </a:extLst>
          </p:cNvPr>
          <p:cNvSpPr txBox="1"/>
          <p:nvPr/>
        </p:nvSpPr>
        <p:spPr>
          <a:xfrm>
            <a:off x="961695" y="1818479"/>
            <a:ext cx="89394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VIDEO RECORDING OF IMPLEMENTATION</a:t>
            </a:r>
            <a:endParaRPr lang="en-IN" sz="2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3F6C45-FCFF-0274-E5BA-517565177840}"/>
              </a:ext>
            </a:extLst>
          </p:cNvPr>
          <p:cNvSpPr txBox="1"/>
          <p:nvPr/>
        </p:nvSpPr>
        <p:spPr>
          <a:xfrm>
            <a:off x="1214325" y="2528884"/>
            <a:ext cx="281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-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8735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24961F4E-14D2-B982-DF20-614887ACE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8CBCAA62-BF28-EE6E-E9CB-032E8E9D99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7492965-F067-8EA3-2067-1367742A1E3A}"/>
              </a:ext>
            </a:extLst>
          </p:cNvPr>
          <p:cNvSpPr txBox="1"/>
          <p:nvPr/>
        </p:nvSpPr>
        <p:spPr>
          <a:xfrm>
            <a:off x="111352" y="1000542"/>
            <a:ext cx="8066332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/>
              <a:t>Data Collection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We collected historical crop price data from various sources, including government agencies, commodity exchanges, and agricultural news websites.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/>
              <a:t>Data Cleaning and Preprocessing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We cleaned and preprocessed the data to handle missing values, outliers, and inconsistent units, ensuring data quality and consistency.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/>
              <a:t>Feature Engineering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We engineered relevant features from the raw data, including seasonality, weather patterns, and economic indicators, to improve model accuracy.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b="1" dirty="0"/>
              <a:t>Deployment and Monitoring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We deployed the trained model on a cloud platform to provide real-time crop price predictions, and continuously monitored its performance to ensure reliability.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74CF6D-87B2-71EB-2EEE-BFD8212C0E6A}"/>
              </a:ext>
            </a:extLst>
          </p:cNvPr>
          <p:cNvSpPr txBox="1"/>
          <p:nvPr/>
        </p:nvSpPr>
        <p:spPr>
          <a:xfrm>
            <a:off x="2023155" y="457548"/>
            <a:ext cx="5279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spc="-105" dirty="0">
                <a:solidFill>
                  <a:schemeClr val="tx2">
                    <a:lumMod val="90000"/>
                    <a:lumOff val="10000"/>
                  </a:schemeClr>
                </a:solidFill>
                <a:latin typeface="Aptos" panose="020B0004020202020204" pitchFamily="34" charset="0"/>
                <a:cs typeface="Arial"/>
              </a:rPr>
              <a:t>TECHNICAL</a:t>
            </a:r>
            <a:r>
              <a:rPr lang="en-IN" sz="2800" b="1" spc="-20" dirty="0">
                <a:solidFill>
                  <a:schemeClr val="tx2">
                    <a:lumMod val="90000"/>
                    <a:lumOff val="10000"/>
                  </a:schemeClr>
                </a:solidFill>
                <a:latin typeface="Aptos" panose="020B0004020202020204" pitchFamily="34" charset="0"/>
                <a:cs typeface="Arial"/>
              </a:rPr>
              <a:t> </a:t>
            </a:r>
            <a:r>
              <a:rPr lang="en-IN" sz="2800" b="1" spc="-70" dirty="0">
                <a:solidFill>
                  <a:schemeClr val="tx2">
                    <a:lumMod val="90000"/>
                    <a:lumOff val="10000"/>
                  </a:schemeClr>
                </a:solidFill>
                <a:latin typeface="Aptos" panose="020B0004020202020204" pitchFamily="34" charset="0"/>
                <a:cs typeface="Arial"/>
              </a:rPr>
              <a:t>EXECUTION</a:t>
            </a:r>
            <a:endParaRPr lang="en-IN" sz="2800" dirty="0">
              <a:solidFill>
                <a:schemeClr val="tx2">
                  <a:lumMod val="90000"/>
                  <a:lumOff val="1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A8C4E1-3AFD-6D05-168A-81F42F336F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6144" y="2884714"/>
            <a:ext cx="3995082" cy="237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74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CF0E63F-C5E1-EA44-1524-7CBCC210574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5" t="22265" r="76174" b="12655"/>
          <a:stretch/>
        </p:blipFill>
        <p:spPr>
          <a:xfrm>
            <a:off x="434294" y="1861457"/>
            <a:ext cx="2318658" cy="4310743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94" y="192526"/>
            <a:ext cx="1122263" cy="112226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6826" y="72606"/>
            <a:ext cx="1193205" cy="1177131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3745904" y="661171"/>
            <a:ext cx="5419824" cy="472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708"/>
              </a:lnSpc>
            </a:pPr>
            <a:r>
              <a:rPr lang="en-US" sz="2958" b="1" kern="0" spc="-89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INNOVATION AND CREATIVITY</a:t>
            </a:r>
            <a:endParaRPr lang="en-US" sz="2958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1E1EDB5-6BA3-5F28-BD69-C4C5B12052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11" t="20964" r="52411" b="11746"/>
          <a:stretch/>
        </p:blipFill>
        <p:spPr>
          <a:xfrm>
            <a:off x="3275422" y="1861457"/>
            <a:ext cx="2298107" cy="43107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51258AB-FF68-C3EA-ED63-693A9DA7A4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07" t="20964" r="27500" b="12222"/>
          <a:stretch/>
        </p:blipFill>
        <p:spPr>
          <a:xfrm>
            <a:off x="6096000" y="1861457"/>
            <a:ext cx="2547257" cy="458208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91F6AE9-C79F-C945-692E-95ED36A1A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518" t="22273" r="3739" b="12171"/>
          <a:stretch/>
        </p:blipFill>
        <p:spPr>
          <a:xfrm>
            <a:off x="9165728" y="1904599"/>
            <a:ext cx="2407174" cy="449579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7294E6C-BCCF-A572-5B95-6004278E9E73}"/>
              </a:ext>
            </a:extLst>
          </p:cNvPr>
          <p:cNvSpPr/>
          <p:nvPr/>
        </p:nvSpPr>
        <p:spPr>
          <a:xfrm>
            <a:off x="10548257" y="6596743"/>
            <a:ext cx="1567543" cy="18865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AE3080-9775-9648-0026-BB17BA061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DD90A8AB-AF98-B69C-F0CA-09D782F3C5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A8E60F-28B7-5045-4380-45109EDCD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016683-C616-1F17-198F-7CC2820F9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1446E30-2422-54E6-FA4D-54EF61CDA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00209D08-172B-0B9C-E856-CC898D0AD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logo with a sun and blue and orange colors&#10;&#10;Description automatically generated">
            <a:extLst>
              <a:ext uri="{FF2B5EF4-FFF2-40B4-BE49-F238E27FC236}">
                <a16:creationId xmlns:a16="http://schemas.microsoft.com/office/drawing/2014/main" id="{5C578685-C849-A4CE-23B2-ADAFD02AC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34" y="111741"/>
            <a:ext cx="1029366" cy="1029366"/>
          </a:xfrm>
          <a:prstGeom prst="rect">
            <a:avLst/>
          </a:prstGeom>
          <a:ln>
            <a:noFill/>
          </a:ln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2EBCE459-1D54-0F2B-1879-D9EE93C3C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blue and grey logo&#10;&#10;Description automatically generated">
            <a:extLst>
              <a:ext uri="{FF2B5EF4-FFF2-40B4-BE49-F238E27FC236}">
                <a16:creationId xmlns:a16="http://schemas.microsoft.com/office/drawing/2014/main" id="{6C23A71F-2654-2BB7-43BB-70135AF50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4687" y="59857"/>
            <a:ext cx="1095961" cy="10812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C94A212-CF9A-55CD-31D8-7FAE1A7D6889}"/>
              </a:ext>
            </a:extLst>
          </p:cNvPr>
          <p:cNvSpPr txBox="1"/>
          <p:nvPr/>
        </p:nvSpPr>
        <p:spPr>
          <a:xfrm>
            <a:off x="1686333" y="1744576"/>
            <a:ext cx="83404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>
              <a:latin typeface="Arial"/>
              <a:cs typeface="Arial"/>
            </a:endParaRP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9B8F63C-B37B-34FA-FFDD-A059C662296E}"/>
              </a:ext>
            </a:extLst>
          </p:cNvPr>
          <p:cNvSpPr txBox="1"/>
          <p:nvPr/>
        </p:nvSpPr>
        <p:spPr>
          <a:xfrm>
            <a:off x="2080412" y="939565"/>
            <a:ext cx="50153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BUISNESS MODEL</a:t>
            </a:r>
            <a:endParaRPr lang="en-IN" sz="2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DF8A1995-F08B-8F0B-8B4C-8F0D6924DB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5" t="34866" r="12876" b="7474"/>
          <a:stretch/>
        </p:blipFill>
        <p:spPr>
          <a:xfrm>
            <a:off x="1621038" y="2035015"/>
            <a:ext cx="8884629" cy="426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892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332</Words>
  <Application>Microsoft Office PowerPoint</Application>
  <PresentationFormat>Widescreen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Malgun Gothic</vt:lpstr>
      <vt:lpstr>Aptos</vt:lpstr>
      <vt:lpstr>Aptos Display</vt:lpstr>
      <vt:lpstr>Arial</vt:lpstr>
      <vt:lpstr>Arial Black</vt:lpstr>
      <vt:lpstr>Franklin Gothic Heavy</vt:lpstr>
      <vt:lpstr>Inter 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Tanishq Kokane</dc:creator>
  <cp:lastModifiedBy>Vrushali Sonawane</cp:lastModifiedBy>
  <cp:revision>6</cp:revision>
  <dcterms:created xsi:type="dcterms:W3CDTF">2024-10-19T20:46:07Z</dcterms:created>
  <dcterms:modified xsi:type="dcterms:W3CDTF">2024-10-20T06:46:44Z</dcterms:modified>
</cp:coreProperties>
</file>

<file path=docProps/thumbnail.jpeg>
</file>